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66" r:id="rId3"/>
    <p:sldId id="267" r:id="rId4"/>
    <p:sldId id="268" r:id="rId5"/>
    <p:sldId id="26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70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1F33E-27CF-401E-9DC7-C59BF8BB00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7FC2A-3C6F-437F-9703-A85B0C73EC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45B61-DCA6-43CC-9E76-070BF3663B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864AD-CD6D-4818-ABFA-BD231FA660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0581F-049B-4B45-98A4-4FE6CBEDBF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ED1AA-F1CB-423F-80A1-C6961ED88A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B2509-AFDA-49E8-A367-ED61C0495C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4FA50-EDE6-4CAF-817F-CD16DED240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FFCD3-4948-40E7-9284-07253BA60B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65D47-DBA7-4BEE-AADE-B56002EDF3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6D4D1-6DDC-46DE-A3BB-4F4314291E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268334-F1DB-4572-B255-4C39B3DC5FB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1&amp;text=&#1076;&#1086;&#1082;&#1090;&#1086;&#1088;" TargetMode="External"/><Relationship Id="rId3" Type="http://schemas.openxmlformats.org/officeDocument/2006/relationships/hyperlink" Target="http://www.taxidriver.pochta.ru/" TargetMode="External"/><Relationship Id="rId7" Type="http://schemas.openxmlformats.org/officeDocument/2006/relationships/hyperlink" Target="http://images.yandex.ru/yandsearch?p=1&amp;text=&#1090;&#1091;&#1095;&#1072;" TargetMode="External"/><Relationship Id="rId2" Type="http://schemas.openxmlformats.org/officeDocument/2006/relationships/hyperlink" Target="http://www.sec4all.net/modules/myarticles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&#1089;&#1087;&#1080;&#1095;&#1082;&#1080;" TargetMode="External"/><Relationship Id="rId5" Type="http://schemas.openxmlformats.org/officeDocument/2006/relationships/hyperlink" Target="http://images.yandex.ru/yandsearch?text=&#1076;&#1088;&#1086;&#1074;&#1072;" TargetMode="External"/><Relationship Id="rId10" Type="http://schemas.openxmlformats.org/officeDocument/2006/relationships/hyperlink" Target="http://baby-scool.narod.ru/media/book/" TargetMode="External"/><Relationship Id="rId4" Type="http://schemas.openxmlformats.org/officeDocument/2006/relationships/hyperlink" Target="http://images.yandex.ru/yandsearch?p=1&amp;text=&#1086;&#1075;&#1085;&#1077;&#1090;&#1091;&#1096;&#1080;&#1090;&#1077;&#1083;&#1100;" TargetMode="External"/><Relationship Id="rId9" Type="http://schemas.openxmlformats.org/officeDocument/2006/relationships/hyperlink" Target="http://www.stihi.ru/2011/09/28/422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est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2571744"/>
            <a:ext cx="3833806" cy="38338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0034" y="428604"/>
            <a:ext cx="86439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C00000"/>
                </a:solidFill>
              </a:rPr>
              <a:t>Детям об огне!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4357694"/>
            <a:ext cx="49269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Выполнила:</a:t>
            </a:r>
          </a:p>
          <a:p>
            <a:r>
              <a:rPr lang="ru-RU" sz="2400" dirty="0" err="1" smtClean="0"/>
              <a:t>Вирясова</a:t>
            </a:r>
            <a:r>
              <a:rPr lang="ru-RU" sz="2400" dirty="0" smtClean="0"/>
              <a:t> Валентина Георгиевна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304800" y="228600"/>
            <a:ext cx="8534400" cy="6324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627313" y="5084763"/>
            <a:ext cx="5111750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Если спички в руки взял,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Сразу ты опасным стал –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Ведь огонь, что в них живет,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Много бед всем принесет!</a:t>
            </a:r>
          </a:p>
        </p:txBody>
      </p:sp>
      <p:pic>
        <p:nvPicPr>
          <p:cNvPr id="18438" name="Picture 6" descr="Рисунок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476250"/>
            <a:ext cx="4464050" cy="4373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304800" y="228600"/>
            <a:ext cx="8534400" cy="6324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84213" y="4437063"/>
            <a:ext cx="4176712" cy="159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Свечи ёлку украшают,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Красоту ей придают,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Но пожаром угрожают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И беду Вам принесут!</a:t>
            </a:r>
          </a:p>
        </p:txBody>
      </p:sp>
      <p:pic>
        <p:nvPicPr>
          <p:cNvPr id="19462" name="Picture 6" descr="Рисунок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275" y="404813"/>
            <a:ext cx="4922838" cy="5040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304800" y="228600"/>
            <a:ext cx="8534400" cy="6324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979613" y="5157788"/>
            <a:ext cx="5329237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Нельзя, малыш, с огнем играть –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Опасны игры эти.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Ведь могут люди пострадать: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И взрослые, и дети</a:t>
            </a:r>
            <a:r>
              <a:rPr lang="ru-RU" sz="2000" b="1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20485" name="Picture 5" descr="Рисунок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476250"/>
            <a:ext cx="3919538" cy="4608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304800" y="228600"/>
            <a:ext cx="8534400" cy="6324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1512" name="Picture 8" descr="Рисунок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725" y="836613"/>
            <a:ext cx="4202113" cy="4537075"/>
          </a:xfrm>
          <a:prstGeom prst="rect">
            <a:avLst/>
          </a:prstGeom>
          <a:noFill/>
        </p:spPr>
      </p:pic>
      <p:pic>
        <p:nvPicPr>
          <p:cNvPr id="21513" name="Picture 9" descr="Рисунок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844675"/>
            <a:ext cx="3962400" cy="4348163"/>
          </a:xfrm>
          <a:prstGeom prst="rect">
            <a:avLst/>
          </a:prstGeom>
          <a:noFill/>
        </p:spPr>
      </p:pic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549275"/>
            <a:ext cx="4019550" cy="1247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304800" y="228600"/>
            <a:ext cx="8534400" cy="6324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549275"/>
            <a:ext cx="4019550" cy="1247775"/>
          </a:xfrm>
          <a:prstGeom prst="rect">
            <a:avLst/>
          </a:prstGeom>
          <a:noFill/>
        </p:spPr>
      </p:pic>
      <p:pic>
        <p:nvPicPr>
          <p:cNvPr id="22534" name="Picture 6" descr="Рисунок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125538"/>
            <a:ext cx="4032250" cy="3941762"/>
          </a:xfrm>
          <a:prstGeom prst="rect">
            <a:avLst/>
          </a:prstGeom>
          <a:noFill/>
        </p:spPr>
      </p:pic>
      <p:pic>
        <p:nvPicPr>
          <p:cNvPr id="22535" name="Picture 7" descr="Рисунок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1916113"/>
            <a:ext cx="3787775" cy="4273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304800" y="228600"/>
            <a:ext cx="8534400" cy="6324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50825" y="620713"/>
            <a:ext cx="45370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Тридцать три сестры</a:t>
            </a:r>
            <a:br>
              <a:rPr lang="ru-RU" sz="2400" b="1">
                <a:solidFill>
                  <a:srgbClr val="FF0000"/>
                </a:solidFill>
              </a:rPr>
            </a:br>
            <a:r>
              <a:rPr lang="ru-RU" sz="2400" b="1">
                <a:solidFill>
                  <a:srgbClr val="FF0000"/>
                </a:solidFill>
              </a:rPr>
              <a:t>Могут вспыхнуть как костры.</a:t>
            </a:r>
            <a:br>
              <a:rPr lang="ru-RU" sz="2400" b="1">
                <a:solidFill>
                  <a:srgbClr val="FF0000"/>
                </a:solidFill>
              </a:rPr>
            </a:br>
            <a:r>
              <a:rPr lang="ru-RU" sz="2400" b="1">
                <a:solidFill>
                  <a:srgbClr val="FF0000"/>
                </a:solidFill>
              </a:rPr>
              <a:t>Не шути с сестричками</a:t>
            </a:r>
            <a:br>
              <a:rPr lang="ru-RU" sz="2400" b="1">
                <a:solidFill>
                  <a:srgbClr val="FF0000"/>
                </a:solidFill>
              </a:rPr>
            </a:br>
            <a:r>
              <a:rPr lang="ru-RU" sz="2400" b="1">
                <a:solidFill>
                  <a:srgbClr val="FF0000"/>
                </a:solidFill>
              </a:rPr>
              <a:t>Огневыми …</a:t>
            </a:r>
          </a:p>
        </p:txBody>
      </p:sp>
      <p:pic>
        <p:nvPicPr>
          <p:cNvPr id="23561" name="Picture 9" descr="i?id=72548395-01-72&amp;n=21"/>
          <p:cNvPicPr>
            <a:picLocks noChangeAspect="1" noChangeArrowheads="1"/>
          </p:cNvPicPr>
          <p:nvPr/>
        </p:nvPicPr>
        <p:blipFill>
          <a:blip r:embed="rId2"/>
          <a:srcRect t="15787" b="13116"/>
          <a:stretch>
            <a:fillRect/>
          </a:stretch>
        </p:blipFill>
        <p:spPr bwMode="auto">
          <a:xfrm>
            <a:off x="6804025" y="4797425"/>
            <a:ext cx="1800225" cy="1281113"/>
          </a:xfrm>
          <a:prstGeom prst="rect">
            <a:avLst/>
          </a:prstGeom>
          <a:noFill/>
        </p:spPr>
      </p:pic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4557713" y="404813"/>
            <a:ext cx="4586287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Кто стоит и строг, и важен,</a:t>
            </a:r>
            <a:br>
              <a:rPr lang="ru-RU" sz="2400" b="1">
                <a:solidFill>
                  <a:srgbClr val="FF0000"/>
                </a:solidFill>
              </a:rPr>
            </a:br>
            <a:r>
              <a:rPr lang="ru-RU" sz="2400" b="1">
                <a:solidFill>
                  <a:srgbClr val="FF0000"/>
                </a:solidFill>
              </a:rPr>
              <a:t>В ярко-красный фрак наряжен,</a:t>
            </a:r>
            <a:br>
              <a:rPr lang="ru-RU" sz="2400" b="1">
                <a:solidFill>
                  <a:srgbClr val="FF0000"/>
                </a:solidFill>
              </a:rPr>
            </a:br>
            <a:r>
              <a:rPr lang="ru-RU" sz="2400" b="1">
                <a:solidFill>
                  <a:srgbClr val="FF0000"/>
                </a:solidFill>
              </a:rPr>
              <a:t>Как на службе, часовой –</a:t>
            </a:r>
            <a:br>
              <a:rPr lang="ru-RU" sz="2400" b="1">
                <a:solidFill>
                  <a:srgbClr val="FF0000"/>
                </a:solidFill>
              </a:rPr>
            </a:br>
            <a:r>
              <a:rPr lang="ru-RU" sz="2400" b="1">
                <a:solidFill>
                  <a:srgbClr val="FF0000"/>
                </a:solidFill>
              </a:rPr>
              <a:t>Охраняет наш покой?</a:t>
            </a:r>
            <a:br>
              <a:rPr lang="ru-RU" sz="2400" b="1">
                <a:solidFill>
                  <a:srgbClr val="FF0000"/>
                </a:solidFill>
              </a:rPr>
            </a:br>
            <a:r>
              <a:rPr lang="ru-RU" sz="2400" b="1">
                <a:solidFill>
                  <a:srgbClr val="FF0000"/>
                </a:solidFill>
              </a:rPr>
              <a:t>Ну а если вдруг случится –</a:t>
            </a:r>
            <a:br>
              <a:rPr lang="ru-RU" sz="2400" b="1">
                <a:solidFill>
                  <a:srgbClr val="FF0000"/>
                </a:solidFill>
              </a:rPr>
            </a:br>
            <a:r>
              <a:rPr lang="ru-RU" sz="2400" b="1">
                <a:solidFill>
                  <a:srgbClr val="FF0000"/>
                </a:solidFill>
              </a:rPr>
              <a:t>Что-то, где-то задымится,</a:t>
            </a:r>
            <a:br>
              <a:rPr lang="ru-RU" sz="2400" b="1">
                <a:solidFill>
                  <a:srgbClr val="FF0000"/>
                </a:solidFill>
              </a:rPr>
            </a:br>
            <a:r>
              <a:rPr lang="ru-RU" sz="2400" b="1">
                <a:solidFill>
                  <a:srgbClr val="FF0000"/>
                </a:solidFill>
              </a:rPr>
              <a:t>Или вдруг огонь-злодей</a:t>
            </a:r>
            <a:br>
              <a:rPr lang="ru-RU" sz="2400" b="1">
                <a:solidFill>
                  <a:srgbClr val="FF0000"/>
                </a:solidFill>
              </a:rPr>
            </a:br>
            <a:r>
              <a:rPr lang="ru-RU" sz="2400" b="1">
                <a:solidFill>
                  <a:srgbClr val="FF0000"/>
                </a:solidFill>
              </a:rPr>
              <a:t>Разгорится у дверей,</a:t>
            </a:r>
            <a:br>
              <a:rPr lang="ru-RU" sz="2400" b="1">
                <a:solidFill>
                  <a:srgbClr val="FF0000"/>
                </a:solidFill>
              </a:rPr>
            </a:br>
            <a:r>
              <a:rPr lang="ru-RU" sz="2400" b="1">
                <a:solidFill>
                  <a:srgbClr val="FF0000"/>
                </a:solidFill>
              </a:rPr>
              <a:t>Он всегда помочь успеет,</a:t>
            </a:r>
            <a:br>
              <a:rPr lang="ru-RU" sz="2400" b="1">
                <a:solidFill>
                  <a:srgbClr val="FF0000"/>
                </a:solidFill>
              </a:rPr>
            </a:br>
            <a:r>
              <a:rPr lang="ru-RU" sz="2400" b="1">
                <a:solidFill>
                  <a:srgbClr val="FF0000"/>
                </a:solidFill>
              </a:rPr>
              <a:t>И злодея одолеет…</a:t>
            </a:r>
            <a:r>
              <a:rPr lang="ru-RU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395288" y="4437063"/>
            <a:ext cx="41068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Пеной  доверху набит,</a:t>
            </a:r>
            <a:br>
              <a:rPr lang="ru-RU" sz="2400" b="1">
                <a:solidFill>
                  <a:srgbClr val="FF0000"/>
                </a:solidFill>
              </a:rPr>
            </a:br>
            <a:r>
              <a:rPr lang="ru-RU" sz="2400" b="1">
                <a:solidFill>
                  <a:srgbClr val="FF0000"/>
                </a:solidFill>
              </a:rPr>
              <a:t>На огонь всегда сердит.</a:t>
            </a:r>
            <a:br>
              <a:rPr lang="ru-RU" sz="2400" b="1">
                <a:solidFill>
                  <a:srgbClr val="FF0000"/>
                </a:solidFill>
              </a:rPr>
            </a:br>
            <a:r>
              <a:rPr lang="ru-RU" sz="2400" b="1">
                <a:solidFill>
                  <a:srgbClr val="FF0000"/>
                </a:solidFill>
              </a:rPr>
              <a:t>Как увидит, так стремится</a:t>
            </a:r>
            <a:br>
              <a:rPr lang="ru-RU" sz="2400" b="1">
                <a:solidFill>
                  <a:srgbClr val="FF0000"/>
                </a:solidFill>
              </a:rPr>
            </a:br>
            <a:r>
              <a:rPr lang="ru-RU" sz="2400" b="1">
                <a:solidFill>
                  <a:srgbClr val="FF0000"/>
                </a:solidFill>
              </a:rPr>
              <a:t>На него дождем пролиться.</a:t>
            </a:r>
            <a:r>
              <a:rPr lang="ru-RU" sz="2400"/>
              <a:t> </a:t>
            </a:r>
          </a:p>
        </p:txBody>
      </p:sp>
      <p:pic>
        <p:nvPicPr>
          <p:cNvPr id="23567" name="Picture 15" descr="i?id=208250010-65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9338" y="4508500"/>
            <a:ext cx="1676400" cy="1428750"/>
          </a:xfrm>
          <a:prstGeom prst="rect">
            <a:avLst/>
          </a:prstGeom>
          <a:noFill/>
        </p:spPr>
      </p:pic>
      <p:pic>
        <p:nvPicPr>
          <p:cNvPr id="23569" name="Picture 17" descr="i?id=196871747-53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2924175"/>
            <a:ext cx="2133600" cy="1428750"/>
          </a:xfrm>
          <a:prstGeom prst="rect">
            <a:avLst/>
          </a:prstGeom>
          <a:noFill/>
        </p:spPr>
      </p:pic>
      <p:pic>
        <p:nvPicPr>
          <p:cNvPr id="23571" name="Picture 19" descr="Ognetushitel"/>
          <p:cNvPicPr>
            <a:picLocks noChangeAspect="1" noChangeArrowheads="1"/>
          </p:cNvPicPr>
          <p:nvPr/>
        </p:nvPicPr>
        <p:blipFill>
          <a:blip r:embed="rId5"/>
          <a:srcRect l="20111" r="16888"/>
          <a:stretch>
            <a:fillRect/>
          </a:stretch>
        </p:blipFill>
        <p:spPr bwMode="auto">
          <a:xfrm>
            <a:off x="2627313" y="1916113"/>
            <a:ext cx="2041525" cy="22336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304800" y="228600"/>
            <a:ext cx="8534400" cy="6324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pic>
        <p:nvPicPr>
          <p:cNvPr id="24579" name="Picture 3" descr="12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492375"/>
            <a:ext cx="2520950" cy="1890713"/>
          </a:xfrm>
          <a:prstGeom prst="rect">
            <a:avLst/>
          </a:prstGeom>
          <a:noFill/>
        </p:spPr>
      </p:pic>
      <p:pic>
        <p:nvPicPr>
          <p:cNvPr id="24581" name="Picture 5" descr="test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692150"/>
            <a:ext cx="2238375" cy="2238375"/>
          </a:xfrm>
          <a:prstGeom prst="rect">
            <a:avLst/>
          </a:prstGeom>
          <a:noFill/>
        </p:spPr>
      </p:pic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4572000" y="4652963"/>
            <a:ext cx="38449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Смел огонь, они смелее, </a:t>
            </a:r>
            <a:br>
              <a:rPr lang="ru-RU" sz="2400" b="1">
                <a:solidFill>
                  <a:srgbClr val="FF0000"/>
                </a:solidFill>
              </a:rPr>
            </a:br>
            <a:r>
              <a:rPr lang="ru-RU" sz="2400" b="1">
                <a:solidFill>
                  <a:srgbClr val="FF0000"/>
                </a:solidFill>
              </a:rPr>
              <a:t>Он силен, они сильнее,</a:t>
            </a:r>
            <a:br>
              <a:rPr lang="ru-RU" sz="2400" b="1">
                <a:solidFill>
                  <a:srgbClr val="FF0000"/>
                </a:solidFill>
              </a:rPr>
            </a:br>
            <a:r>
              <a:rPr lang="ru-RU" sz="2400" b="1">
                <a:solidFill>
                  <a:srgbClr val="FF0000"/>
                </a:solidFill>
              </a:rPr>
              <a:t>Их огнем не испугать,</a:t>
            </a:r>
            <a:br>
              <a:rPr lang="ru-RU" sz="2400" b="1">
                <a:solidFill>
                  <a:srgbClr val="FF0000"/>
                </a:solidFill>
              </a:rPr>
            </a:br>
            <a:r>
              <a:rPr lang="ru-RU" sz="2400" b="1">
                <a:solidFill>
                  <a:srgbClr val="FF0000"/>
                </a:solidFill>
              </a:rPr>
              <a:t>Им к огню не привыкать!</a:t>
            </a:r>
            <a:r>
              <a:rPr lang="ru-RU"/>
              <a:t> 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539750" y="476250"/>
            <a:ext cx="41465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Я мчусь с сиреной на пожар,</a:t>
            </a:r>
            <a:br>
              <a:rPr lang="ru-RU" sz="2400" b="1">
                <a:solidFill>
                  <a:srgbClr val="FF0000"/>
                </a:solidFill>
              </a:rPr>
            </a:br>
            <a:r>
              <a:rPr lang="ru-RU" sz="2400" b="1">
                <a:solidFill>
                  <a:srgbClr val="FF0000"/>
                </a:solidFill>
              </a:rPr>
              <a:t>Везу я воду с пеной.</a:t>
            </a:r>
            <a:br>
              <a:rPr lang="ru-RU" sz="2400" b="1">
                <a:solidFill>
                  <a:srgbClr val="FF0000"/>
                </a:solidFill>
              </a:rPr>
            </a:br>
            <a:r>
              <a:rPr lang="ru-RU" sz="2400" b="1">
                <a:solidFill>
                  <a:srgbClr val="FF0000"/>
                </a:solidFill>
              </a:rPr>
              <a:t>Потушим вмиг огонь и жар</a:t>
            </a:r>
            <a:br>
              <a:rPr lang="ru-RU" sz="2400" b="1">
                <a:solidFill>
                  <a:srgbClr val="FF0000"/>
                </a:solidFill>
              </a:rPr>
            </a:br>
            <a:r>
              <a:rPr lang="ru-RU" sz="2400" b="1">
                <a:solidFill>
                  <a:srgbClr val="FF0000"/>
                </a:solidFill>
              </a:rPr>
              <a:t>Мы быстро, словно стрелы.</a:t>
            </a:r>
            <a:r>
              <a:rPr lang="ru-RU"/>
              <a:t> </a:t>
            </a:r>
          </a:p>
        </p:txBody>
      </p:sp>
      <p:pic>
        <p:nvPicPr>
          <p:cNvPr id="24589" name="Picture 13" descr="i?id=89057189-71-72&amp;n=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6000"/>
          </a:blip>
          <a:srcRect/>
          <a:stretch>
            <a:fillRect/>
          </a:stretch>
        </p:blipFill>
        <p:spPr bwMode="auto">
          <a:xfrm>
            <a:off x="2555875" y="4221163"/>
            <a:ext cx="1992313" cy="2005012"/>
          </a:xfrm>
          <a:prstGeom prst="rect">
            <a:avLst/>
          </a:prstGeom>
          <a:noFill/>
        </p:spPr>
      </p:pic>
      <p:pic>
        <p:nvPicPr>
          <p:cNvPr id="24591" name="Picture 15" descr="i?id=17286053-47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24525" y="3068638"/>
            <a:ext cx="263842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304800" y="228600"/>
            <a:ext cx="8534400" cy="6324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23850" y="620713"/>
            <a:ext cx="8496300" cy="611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Картинки:</a:t>
            </a:r>
          </a:p>
          <a:p>
            <a:r>
              <a:rPr lang="ru-RU" sz="2400"/>
              <a:t>Пожарная машина - </a:t>
            </a:r>
            <a:r>
              <a:rPr lang="ru-RU" sz="2400">
                <a:hlinkClick r:id="rId2"/>
              </a:rPr>
              <a:t>http://www.sec4all.net/modules/myarticles/</a:t>
            </a:r>
            <a:endParaRPr lang="ru-RU" sz="2400"/>
          </a:p>
          <a:p>
            <a:r>
              <a:rPr lang="ru-RU" sz="2400"/>
              <a:t>Такси - </a:t>
            </a:r>
            <a:r>
              <a:rPr lang="ru-RU" sz="2400">
                <a:hlinkClick r:id="rId3"/>
              </a:rPr>
              <a:t>http://www.taxidriver.pochta.ru/</a:t>
            </a:r>
            <a:r>
              <a:rPr lang="ru-RU" sz="2400"/>
              <a:t> </a:t>
            </a:r>
          </a:p>
          <a:p>
            <a:r>
              <a:rPr lang="ru-RU" sz="2400"/>
              <a:t>Огнетушитель - </a:t>
            </a:r>
            <a:r>
              <a:rPr lang="ru-RU" sz="2400">
                <a:hlinkClick r:id="rId4"/>
              </a:rPr>
              <a:t>http://images.yandex.ru/yandsearch?p=1&amp;text=огнетушитель</a:t>
            </a:r>
            <a:r>
              <a:rPr lang="ru-RU" sz="2400"/>
              <a:t> </a:t>
            </a:r>
          </a:p>
          <a:p>
            <a:r>
              <a:rPr lang="ru-RU" sz="2400"/>
              <a:t>Дрова - </a:t>
            </a:r>
            <a:r>
              <a:rPr lang="ru-RU" sz="2400">
                <a:hlinkClick r:id="rId5"/>
              </a:rPr>
              <a:t>http://images.yandex.ru/yandsearch?text=дрова</a:t>
            </a:r>
            <a:r>
              <a:rPr lang="ru-RU" sz="2400"/>
              <a:t> </a:t>
            </a:r>
          </a:p>
          <a:p>
            <a:r>
              <a:rPr lang="ru-RU" sz="2400"/>
              <a:t>Спички - </a:t>
            </a:r>
            <a:r>
              <a:rPr lang="ru-RU" sz="2400">
                <a:hlinkClick r:id="rId6"/>
              </a:rPr>
              <a:t>http://images.yandex.ru/yandsearch?text=спички</a:t>
            </a:r>
            <a:r>
              <a:rPr lang="ru-RU" sz="2400"/>
              <a:t> </a:t>
            </a:r>
          </a:p>
          <a:p>
            <a:r>
              <a:rPr lang="ru-RU" sz="2400"/>
              <a:t>Туча - </a:t>
            </a:r>
            <a:r>
              <a:rPr lang="ru-RU" sz="2400">
                <a:hlinkClick r:id="rId7"/>
              </a:rPr>
              <a:t>http://images.yandex.ru/yandsearch?p=1&amp;text=туча</a:t>
            </a:r>
            <a:endParaRPr lang="ru-RU" sz="2400"/>
          </a:p>
          <a:p>
            <a:r>
              <a:rPr lang="ru-RU" sz="2400"/>
              <a:t>Доктор - </a:t>
            </a:r>
            <a:r>
              <a:rPr lang="ru-RU" sz="2400">
                <a:hlinkClick r:id="rId8"/>
              </a:rPr>
              <a:t>http://images.yandex.ru/yandsearch?p=1&amp;text=доктор</a:t>
            </a:r>
            <a:r>
              <a:rPr lang="ru-RU" sz="2400"/>
              <a:t> </a:t>
            </a:r>
          </a:p>
          <a:p>
            <a:r>
              <a:rPr lang="ru-RU" sz="2400"/>
              <a:t> Загадки - </a:t>
            </a:r>
            <a:r>
              <a:rPr lang="ru-RU" sz="2400">
                <a:hlinkClick r:id="rId9"/>
              </a:rPr>
              <a:t>http://www.stihi.ru/2011/09/28/4227</a:t>
            </a:r>
            <a:r>
              <a:rPr lang="ru-RU" sz="2400"/>
              <a:t> </a:t>
            </a:r>
          </a:p>
          <a:p>
            <a:endParaRPr lang="ru-RU" sz="2400"/>
          </a:p>
          <a:p>
            <a:endParaRPr lang="ru-RU" sz="2400"/>
          </a:p>
          <a:p>
            <a:r>
              <a:rPr lang="ru-RU" sz="2400"/>
              <a:t>Плакаты опасных ситуаций - </a:t>
            </a:r>
            <a:r>
              <a:rPr lang="ru-RU" sz="2400">
                <a:hlinkClick r:id="rId10"/>
              </a:rPr>
              <a:t>http://baby-scool.narod.ru/media/book/</a:t>
            </a:r>
            <a:endParaRPr lang="ru-RU" sz="2400"/>
          </a:p>
          <a:p>
            <a:endParaRPr lang="ru-RU" sz="2400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304800" y="228600"/>
            <a:ext cx="8534400" cy="6324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>
            <a:off x="5219700" y="3500438"/>
            <a:ext cx="3343275" cy="2571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Если пожар,</a:t>
            </a:r>
          </a:p>
          <a:p>
            <a:pPr algn="ctr"/>
            <a:r>
              <a:rPr lang="ru-RU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а ты дома один.</a:t>
            </a:r>
          </a:p>
        </p:txBody>
      </p:sp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2627313" y="692150"/>
            <a:ext cx="5616575" cy="17145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9722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Звони скорее 01!</a:t>
            </a:r>
          </a:p>
        </p:txBody>
      </p:sp>
      <p:pic>
        <p:nvPicPr>
          <p:cNvPr id="5130" name="Picture 10" descr="Рисунок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188" y="2060575"/>
            <a:ext cx="4770437" cy="418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304800" y="228600"/>
            <a:ext cx="8534400" cy="6324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468313" y="5445125"/>
            <a:ext cx="828675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Нужно быть осторожным с газовой плитой!</a:t>
            </a:r>
          </a:p>
        </p:txBody>
      </p:sp>
      <p:pic>
        <p:nvPicPr>
          <p:cNvPr id="6150" name="Picture 6" descr="Рисунок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476250"/>
            <a:ext cx="6624637" cy="4821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304800" y="228600"/>
            <a:ext cx="8534400" cy="6324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971550" y="5661025"/>
            <a:ext cx="73056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Не оставляй утюг включенным!</a:t>
            </a:r>
          </a:p>
        </p:txBody>
      </p:sp>
      <p:pic>
        <p:nvPicPr>
          <p:cNvPr id="7174" name="Picture 6" descr="Рисунок19"/>
          <p:cNvPicPr>
            <a:picLocks noChangeAspect="1" noChangeArrowheads="1"/>
          </p:cNvPicPr>
          <p:nvPr/>
        </p:nvPicPr>
        <p:blipFill>
          <a:blip r:embed="rId2"/>
          <a:srcRect b="3575"/>
          <a:stretch>
            <a:fillRect/>
          </a:stretch>
        </p:blipFill>
        <p:spPr bwMode="auto">
          <a:xfrm>
            <a:off x="971550" y="404813"/>
            <a:ext cx="7345363" cy="51577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304800" y="228600"/>
            <a:ext cx="8534400" cy="6324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2124075" y="5734050"/>
            <a:ext cx="51244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Не играй со спичками!</a:t>
            </a:r>
          </a:p>
        </p:txBody>
      </p:sp>
      <p:pic>
        <p:nvPicPr>
          <p:cNvPr id="8198" name="Picture 6" descr="Рисунок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476250"/>
            <a:ext cx="6985000" cy="5081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304800" y="228600"/>
            <a:ext cx="8534400" cy="6324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1331913" y="5445125"/>
            <a:ext cx="645795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Не используй самодельные</a:t>
            </a:r>
          </a:p>
          <a:p>
            <a:pPr algn="ctr"/>
            <a:r>
              <a:rPr lang="ru-RU" sz="3600" b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и неисправные гирлянды!</a:t>
            </a:r>
          </a:p>
        </p:txBody>
      </p:sp>
      <p:pic>
        <p:nvPicPr>
          <p:cNvPr id="10249" name="Picture 9" descr="Рисунок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549275"/>
            <a:ext cx="6697663" cy="4754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304800" y="228600"/>
            <a:ext cx="8534400" cy="6324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1763713" y="5734050"/>
            <a:ext cx="55530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Береги природу от огня!</a:t>
            </a:r>
          </a:p>
        </p:txBody>
      </p:sp>
      <p:pic>
        <p:nvPicPr>
          <p:cNvPr id="15366" name="Picture 6" descr="Рисунок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476250"/>
            <a:ext cx="7056437" cy="4945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304800" y="228600"/>
            <a:ext cx="8534400" cy="6324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140200" y="4365625"/>
            <a:ext cx="4535488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Тополиный пух горит,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Пламя к зданию бежит…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Наигрался наш малыш,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А дома стоят без крыш!</a:t>
            </a:r>
          </a:p>
        </p:txBody>
      </p:sp>
      <p:pic>
        <p:nvPicPr>
          <p:cNvPr id="16390" name="Picture 6" descr="Рисунок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333375"/>
            <a:ext cx="4584700" cy="4967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304800" y="228600"/>
            <a:ext cx="8534400" cy="6324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619250" y="5013325"/>
            <a:ext cx="6608763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Взлетит иль нет сомненья гложут –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 По всякому случается,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Но что пожар возникнуть может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>
                <a:solidFill>
                  <a:srgbClr val="FF0000"/>
                </a:solidFill>
              </a:rPr>
              <a:t>Никто не сомневается!</a:t>
            </a:r>
          </a:p>
        </p:txBody>
      </p:sp>
      <p:pic>
        <p:nvPicPr>
          <p:cNvPr id="17413" name="Picture 5" descr="Рисунок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404813"/>
            <a:ext cx="4392612" cy="4537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_pogare">
  <a:themeElements>
    <a:clrScheme name="Детям об огн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Детям об огне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Детям об огн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тям об огн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тям об огн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тям об огн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тям об огн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тям об огн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тям об огн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тям об огн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тям об огн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тям об огн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тям об огн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тям об огн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o_pogare</Template>
  <TotalTime>12</TotalTime>
  <Words>234</Words>
  <Application>Microsoft PowerPoint</Application>
  <PresentationFormat>Экран (4:3)</PresentationFormat>
  <Paragraphs>50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Times New Roman</vt:lpstr>
      <vt:lpstr>o_pogare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2</cp:revision>
  <cp:lastPrinted>1601-01-01T00:00:00Z</cp:lastPrinted>
  <dcterms:created xsi:type="dcterms:W3CDTF">2014-01-03T13:12:47Z</dcterms:created>
  <dcterms:modified xsi:type="dcterms:W3CDTF">2014-01-03T13:25:36Z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